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71" r:id="rId5"/>
    <p:sldId id="258" r:id="rId6"/>
    <p:sldId id="261" r:id="rId7"/>
    <p:sldId id="263" r:id="rId8"/>
    <p:sldId id="265" r:id="rId9"/>
    <p:sldId id="266" r:id="rId10"/>
    <p:sldId id="272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C57694-B442-498F-B242-C6E5D0743F6E}" v="663" dt="2022-06-01T21:57:07.482"/>
    <p1510:client id="{F073782F-ABF1-67FC-5044-FE49504A6979}" v="182" dt="2022-06-01T21:49:43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142D7E-FE19-47AD-92B4-688715C9E10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50EEDDA-970A-420E-ADFF-C1FDEB9D364E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err="1"/>
            <a:t>Czyszczenie</a:t>
          </a:r>
          <a:r>
            <a:rPr lang="en-GB" b="0"/>
            <a:t> </a:t>
          </a:r>
          <a:r>
            <a:rPr lang="en-GB" b="0" err="1"/>
            <a:t>danych</a:t>
          </a:r>
          <a:endParaRPr lang="en-US" b="0"/>
        </a:p>
      </dgm:t>
    </dgm:pt>
    <dgm:pt modelId="{D4E04564-C498-4B2C-AB27-33F8B5B6D673}" type="parTrans" cxnId="{11A01C7D-0B17-4E71-871F-325E0DFB9C8F}">
      <dgm:prSet/>
      <dgm:spPr/>
      <dgm:t>
        <a:bodyPr/>
        <a:lstStyle/>
        <a:p>
          <a:endParaRPr lang="en-US"/>
        </a:p>
      </dgm:t>
    </dgm:pt>
    <dgm:pt modelId="{87E4179F-B8A5-4079-875E-CDFC29543D6B}" type="sibTrans" cxnId="{11A01C7D-0B17-4E71-871F-325E0DFB9C8F}">
      <dgm:prSet/>
      <dgm:spPr/>
      <dgm:t>
        <a:bodyPr/>
        <a:lstStyle/>
        <a:p>
          <a:endParaRPr lang="en-US"/>
        </a:p>
      </dgm:t>
    </dgm:pt>
    <dgm:pt modelId="{4A1B1AD9-D29C-44F5-8DA6-E75784B8FEE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err="1"/>
            <a:t>Aplikacja</a:t>
          </a:r>
          <a:r>
            <a:rPr lang="en-GB" b="0"/>
            <a:t> w Shiny</a:t>
          </a:r>
          <a:endParaRPr lang="en-US" b="0"/>
        </a:p>
      </dgm:t>
    </dgm:pt>
    <dgm:pt modelId="{42A994B9-8939-4D4C-847A-916B4758BAE4}" type="parTrans" cxnId="{32625C96-95A2-4A01-ADF8-E1066B778CE6}">
      <dgm:prSet/>
      <dgm:spPr/>
      <dgm:t>
        <a:bodyPr/>
        <a:lstStyle/>
        <a:p>
          <a:endParaRPr lang="en-US"/>
        </a:p>
      </dgm:t>
    </dgm:pt>
    <dgm:pt modelId="{9C539D78-FDC0-4BA6-951A-3F8E2DB0191F}" type="sibTrans" cxnId="{32625C96-95A2-4A01-ADF8-E1066B778CE6}">
      <dgm:prSet/>
      <dgm:spPr/>
      <dgm:t>
        <a:bodyPr/>
        <a:lstStyle/>
        <a:p>
          <a:endParaRPr lang="en-US"/>
        </a:p>
      </dgm:t>
    </dgm:pt>
    <dgm:pt modelId="{81AFBE1C-6F46-4C40-AA14-3DB3E0C473A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/>
            <a:t>Analiza </a:t>
          </a:r>
          <a:r>
            <a:rPr lang="en-GB" b="0" err="1"/>
            <a:t>wieku</a:t>
          </a:r>
          <a:r>
            <a:rPr lang="en-GB" b="0"/>
            <a:t> </a:t>
          </a:r>
          <a:r>
            <a:rPr lang="en-GB" b="0" err="1"/>
            <a:t>rowerzystów</a:t>
          </a:r>
          <a:br>
            <a:rPr lang="en-GB" b="0">
              <a:latin typeface="Calibri Light" panose="020F0302020204030204"/>
            </a:rPr>
          </a:br>
          <a:r>
            <a:rPr lang="en-US" b="0">
              <a:latin typeface="Calibri Light" panose="020F0302020204030204"/>
            </a:rPr>
            <a:t>- w </a:t>
          </a:r>
          <a:r>
            <a:rPr lang="en-US" b="0" err="1">
              <a:latin typeface="Calibri Light" panose="020F0302020204030204"/>
            </a:rPr>
            <a:t>powrównaniu</a:t>
          </a:r>
          <a:r>
            <a:rPr lang="en-US" b="0">
              <a:latin typeface="Calibri Light" panose="020F0302020204030204"/>
            </a:rPr>
            <a:t> z </a:t>
          </a:r>
          <a:r>
            <a:rPr lang="en-US" b="0" err="1">
              <a:latin typeface="Calibri Light" panose="020F0302020204030204"/>
            </a:rPr>
            <a:t>odległością</a:t>
          </a:r>
          <a:br>
            <a:rPr lang="en-US" b="0"/>
          </a:br>
          <a:r>
            <a:rPr lang="en-US" b="0">
              <a:latin typeface="Calibri Light" panose="020F0302020204030204"/>
            </a:rPr>
            <a:t>- w </a:t>
          </a:r>
          <a:r>
            <a:rPr lang="en-US" b="0" err="1">
              <a:latin typeface="Calibri Light" panose="020F0302020204030204"/>
            </a:rPr>
            <a:t>porównaniu</a:t>
          </a:r>
          <a:r>
            <a:rPr lang="en-US" b="0">
              <a:latin typeface="Calibri Light" panose="020F0302020204030204"/>
            </a:rPr>
            <a:t> z </a:t>
          </a:r>
          <a:r>
            <a:rPr lang="en-US" b="0" err="1">
              <a:latin typeface="Calibri Light" panose="020F0302020204030204"/>
            </a:rPr>
            <a:t>prędkością</a:t>
          </a:r>
          <a:endParaRPr lang="en-US" b="0"/>
        </a:p>
      </dgm:t>
    </dgm:pt>
    <dgm:pt modelId="{33005872-A2B8-41FF-ABFE-965E83837D18}" type="parTrans" cxnId="{BD7312E4-7619-44E6-9B40-616BFF355418}">
      <dgm:prSet/>
      <dgm:spPr/>
      <dgm:t>
        <a:bodyPr/>
        <a:lstStyle/>
        <a:p>
          <a:endParaRPr lang="en-US"/>
        </a:p>
      </dgm:t>
    </dgm:pt>
    <dgm:pt modelId="{BDCFD7CB-4C4E-4F3F-A30D-41C9A5AAA68B}" type="sibTrans" cxnId="{BD7312E4-7619-44E6-9B40-616BFF355418}">
      <dgm:prSet/>
      <dgm:spPr/>
      <dgm:t>
        <a:bodyPr/>
        <a:lstStyle/>
        <a:p>
          <a:endParaRPr lang="en-US"/>
        </a:p>
      </dgm:t>
    </dgm:pt>
    <dgm:pt modelId="{C485E73A-3348-460F-B893-8989CD74024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err="1"/>
            <a:t>Przewidywanie</a:t>
          </a:r>
          <a:r>
            <a:rPr lang="en-GB" b="0"/>
            <a:t> </a:t>
          </a:r>
          <a:r>
            <a:rPr lang="en-GB" b="0" err="1"/>
            <a:t>typu</a:t>
          </a:r>
          <a:r>
            <a:rPr lang="en-GB" b="0"/>
            <a:t> </a:t>
          </a:r>
          <a:r>
            <a:rPr lang="en-GB" b="0" err="1"/>
            <a:t>użytkownika</a:t>
          </a:r>
          <a:r>
            <a:rPr lang="en-GB" b="0"/>
            <a:t> (Subscriber </a:t>
          </a:r>
          <a:r>
            <a:rPr lang="en-GB" b="0" err="1"/>
            <a:t>lub</a:t>
          </a:r>
          <a:r>
            <a:rPr lang="en-GB" b="0"/>
            <a:t> Customer) </a:t>
          </a:r>
          <a:r>
            <a:rPr lang="en-GB" b="0" err="1"/>
            <a:t>na</a:t>
          </a:r>
          <a:r>
            <a:rPr lang="en-GB" b="0"/>
            <a:t> </a:t>
          </a:r>
          <a:r>
            <a:rPr lang="en-GB" b="0" err="1"/>
            <a:t>podstawie</a:t>
          </a:r>
          <a:r>
            <a:rPr lang="en-GB" b="0"/>
            <a:t> </a:t>
          </a:r>
          <a:r>
            <a:rPr lang="en-GB" b="0" err="1"/>
            <a:t>pozostałych</a:t>
          </a:r>
          <a:r>
            <a:rPr lang="en-GB" b="0"/>
            <a:t> </a:t>
          </a:r>
          <a:r>
            <a:rPr lang="en-GB" b="0" err="1"/>
            <a:t>danych</a:t>
          </a:r>
          <a:endParaRPr lang="en-US" b="0" err="1"/>
        </a:p>
      </dgm:t>
    </dgm:pt>
    <dgm:pt modelId="{4E8DBCFB-F14A-489B-8A93-56BB527B689E}" type="parTrans" cxnId="{39CF68F4-28F2-4BE0-9F63-FD973CA14EB2}">
      <dgm:prSet/>
      <dgm:spPr/>
      <dgm:t>
        <a:bodyPr/>
        <a:lstStyle/>
        <a:p>
          <a:endParaRPr lang="en-US"/>
        </a:p>
      </dgm:t>
    </dgm:pt>
    <dgm:pt modelId="{88B53144-9391-4DD6-B300-78D0B3FD2E47}" type="sibTrans" cxnId="{39CF68F4-28F2-4BE0-9F63-FD973CA14EB2}">
      <dgm:prSet/>
      <dgm:spPr/>
      <dgm:t>
        <a:bodyPr/>
        <a:lstStyle/>
        <a:p>
          <a:endParaRPr lang="en-US"/>
        </a:p>
      </dgm:t>
    </dgm:pt>
    <dgm:pt modelId="{82486D4A-427E-49F4-B17F-2E9A8F201699}" type="pres">
      <dgm:prSet presAssocID="{02142D7E-FE19-47AD-92B4-688715C9E106}" presName="root" presStyleCnt="0">
        <dgm:presLayoutVars>
          <dgm:dir/>
          <dgm:resizeHandles val="exact"/>
        </dgm:presLayoutVars>
      </dgm:prSet>
      <dgm:spPr/>
    </dgm:pt>
    <dgm:pt modelId="{BDB35739-7771-49E1-964E-2FE7637B06B6}" type="pres">
      <dgm:prSet presAssocID="{E50EEDDA-970A-420E-ADFF-C1FDEB9D364E}" presName="compNode" presStyleCnt="0"/>
      <dgm:spPr/>
    </dgm:pt>
    <dgm:pt modelId="{D66CA764-33E3-4932-BB5B-0F0BB7C3BA18}" type="pres">
      <dgm:prSet presAssocID="{E50EEDDA-970A-420E-ADFF-C1FDEB9D364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F8C4B6C6-8181-411D-8E40-26F435B2F24B}" type="pres">
      <dgm:prSet presAssocID="{E50EEDDA-970A-420E-ADFF-C1FDEB9D364E}" presName="spaceRect" presStyleCnt="0"/>
      <dgm:spPr/>
    </dgm:pt>
    <dgm:pt modelId="{56001075-BEC4-4CF7-9055-7E347DC30B8D}" type="pres">
      <dgm:prSet presAssocID="{E50EEDDA-970A-420E-ADFF-C1FDEB9D364E}" presName="textRect" presStyleLbl="revTx" presStyleIdx="0" presStyleCnt="4">
        <dgm:presLayoutVars>
          <dgm:chMax val="1"/>
          <dgm:chPref val="1"/>
        </dgm:presLayoutVars>
      </dgm:prSet>
      <dgm:spPr/>
    </dgm:pt>
    <dgm:pt modelId="{41F28630-72CA-4D15-B903-CE6EF7A9BB85}" type="pres">
      <dgm:prSet presAssocID="{87E4179F-B8A5-4079-875E-CDFC29543D6B}" presName="sibTrans" presStyleCnt="0"/>
      <dgm:spPr/>
    </dgm:pt>
    <dgm:pt modelId="{50CB7BA6-354D-4A49-801F-623AAA87B74C}" type="pres">
      <dgm:prSet presAssocID="{4A1B1AD9-D29C-44F5-8DA6-E75784B8FEEB}" presName="compNode" presStyleCnt="0"/>
      <dgm:spPr/>
    </dgm:pt>
    <dgm:pt modelId="{FACB57BC-137D-4BE1-965B-718A77E2A5AC}" type="pres">
      <dgm:prSet presAssocID="{4A1B1AD9-D29C-44F5-8DA6-E75784B8FEE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DCCDC534-1E69-4490-A2E7-0BE39678C124}" type="pres">
      <dgm:prSet presAssocID="{4A1B1AD9-D29C-44F5-8DA6-E75784B8FEEB}" presName="spaceRect" presStyleCnt="0"/>
      <dgm:spPr/>
    </dgm:pt>
    <dgm:pt modelId="{8FA6B51F-79FE-4C60-9E05-86C371A8E52F}" type="pres">
      <dgm:prSet presAssocID="{4A1B1AD9-D29C-44F5-8DA6-E75784B8FEEB}" presName="textRect" presStyleLbl="revTx" presStyleIdx="1" presStyleCnt="4">
        <dgm:presLayoutVars>
          <dgm:chMax val="1"/>
          <dgm:chPref val="1"/>
        </dgm:presLayoutVars>
      </dgm:prSet>
      <dgm:spPr/>
    </dgm:pt>
    <dgm:pt modelId="{74DACD33-40C1-40EA-964D-3FA60438126C}" type="pres">
      <dgm:prSet presAssocID="{9C539D78-FDC0-4BA6-951A-3F8E2DB0191F}" presName="sibTrans" presStyleCnt="0"/>
      <dgm:spPr/>
    </dgm:pt>
    <dgm:pt modelId="{34393350-A769-4979-B673-C3DF4EC839B2}" type="pres">
      <dgm:prSet presAssocID="{81AFBE1C-6F46-4C40-AA14-3DB3E0C473A0}" presName="compNode" presStyleCnt="0"/>
      <dgm:spPr/>
    </dgm:pt>
    <dgm:pt modelId="{32125DB1-724B-44B9-8D00-DB4000166F10}" type="pres">
      <dgm:prSet presAssocID="{81AFBE1C-6F46-4C40-AA14-3DB3E0C473A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ycling"/>
        </a:ext>
      </dgm:extLst>
    </dgm:pt>
    <dgm:pt modelId="{14FEE41D-26A4-4197-990A-976C7D6B9447}" type="pres">
      <dgm:prSet presAssocID="{81AFBE1C-6F46-4C40-AA14-3DB3E0C473A0}" presName="spaceRect" presStyleCnt="0"/>
      <dgm:spPr/>
    </dgm:pt>
    <dgm:pt modelId="{85DE99ED-88D3-4B15-81F4-5926CC78790E}" type="pres">
      <dgm:prSet presAssocID="{81AFBE1C-6F46-4C40-AA14-3DB3E0C473A0}" presName="textRect" presStyleLbl="revTx" presStyleIdx="2" presStyleCnt="4">
        <dgm:presLayoutVars>
          <dgm:chMax val="1"/>
          <dgm:chPref val="1"/>
        </dgm:presLayoutVars>
      </dgm:prSet>
      <dgm:spPr/>
    </dgm:pt>
    <dgm:pt modelId="{41B42F91-7A8A-4381-8532-E28643149895}" type="pres">
      <dgm:prSet presAssocID="{BDCFD7CB-4C4E-4F3F-A30D-41C9A5AAA68B}" presName="sibTrans" presStyleCnt="0"/>
      <dgm:spPr/>
    </dgm:pt>
    <dgm:pt modelId="{FC3EBF06-9F02-4ACF-BF5F-89BD32C3B1D8}" type="pres">
      <dgm:prSet presAssocID="{C485E73A-3348-460F-B893-8989CD740248}" presName="compNode" presStyleCnt="0"/>
      <dgm:spPr/>
    </dgm:pt>
    <dgm:pt modelId="{DCEFC975-56A6-4B9A-B4EB-D34E8B8502F5}" type="pres">
      <dgm:prSet presAssocID="{C485E73A-3348-460F-B893-8989CD74024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15D5E8DA-6F5D-47CD-B561-EFEFA4C3445E}" type="pres">
      <dgm:prSet presAssocID="{C485E73A-3348-460F-B893-8989CD740248}" presName="spaceRect" presStyleCnt="0"/>
      <dgm:spPr/>
    </dgm:pt>
    <dgm:pt modelId="{658353C4-0F37-42DB-9F72-D10F6CF37F2E}" type="pres">
      <dgm:prSet presAssocID="{C485E73A-3348-460F-B893-8989CD74024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FADE413-AC19-4369-907D-575670D6E811}" type="presOf" srcId="{81AFBE1C-6F46-4C40-AA14-3DB3E0C473A0}" destId="{85DE99ED-88D3-4B15-81F4-5926CC78790E}" srcOrd="0" destOrd="0" presId="urn:microsoft.com/office/officeart/2018/2/layout/IconLabelList"/>
    <dgm:cxn modelId="{ED0BCF1B-4717-4A39-A2F5-38D67693B7BD}" type="presOf" srcId="{4A1B1AD9-D29C-44F5-8DA6-E75784B8FEEB}" destId="{8FA6B51F-79FE-4C60-9E05-86C371A8E52F}" srcOrd="0" destOrd="0" presId="urn:microsoft.com/office/officeart/2018/2/layout/IconLabelList"/>
    <dgm:cxn modelId="{D9CFB951-D4B7-4EEF-8087-6759F3C92557}" type="presOf" srcId="{02142D7E-FE19-47AD-92B4-688715C9E106}" destId="{82486D4A-427E-49F4-B17F-2E9A8F201699}" srcOrd="0" destOrd="0" presId="urn:microsoft.com/office/officeart/2018/2/layout/IconLabelList"/>
    <dgm:cxn modelId="{D454E871-056C-4A93-872B-4E3D02877511}" type="presOf" srcId="{E50EEDDA-970A-420E-ADFF-C1FDEB9D364E}" destId="{56001075-BEC4-4CF7-9055-7E347DC30B8D}" srcOrd="0" destOrd="0" presId="urn:microsoft.com/office/officeart/2018/2/layout/IconLabelList"/>
    <dgm:cxn modelId="{11A01C7D-0B17-4E71-871F-325E0DFB9C8F}" srcId="{02142D7E-FE19-47AD-92B4-688715C9E106}" destId="{E50EEDDA-970A-420E-ADFF-C1FDEB9D364E}" srcOrd="0" destOrd="0" parTransId="{D4E04564-C498-4B2C-AB27-33F8B5B6D673}" sibTransId="{87E4179F-B8A5-4079-875E-CDFC29543D6B}"/>
    <dgm:cxn modelId="{4CF3DD8B-2C9A-4896-8945-0A8E5774CA0C}" type="presOf" srcId="{C485E73A-3348-460F-B893-8989CD740248}" destId="{658353C4-0F37-42DB-9F72-D10F6CF37F2E}" srcOrd="0" destOrd="0" presId="urn:microsoft.com/office/officeart/2018/2/layout/IconLabelList"/>
    <dgm:cxn modelId="{32625C96-95A2-4A01-ADF8-E1066B778CE6}" srcId="{02142D7E-FE19-47AD-92B4-688715C9E106}" destId="{4A1B1AD9-D29C-44F5-8DA6-E75784B8FEEB}" srcOrd="1" destOrd="0" parTransId="{42A994B9-8939-4D4C-847A-916B4758BAE4}" sibTransId="{9C539D78-FDC0-4BA6-951A-3F8E2DB0191F}"/>
    <dgm:cxn modelId="{BD7312E4-7619-44E6-9B40-616BFF355418}" srcId="{02142D7E-FE19-47AD-92B4-688715C9E106}" destId="{81AFBE1C-6F46-4C40-AA14-3DB3E0C473A0}" srcOrd="2" destOrd="0" parTransId="{33005872-A2B8-41FF-ABFE-965E83837D18}" sibTransId="{BDCFD7CB-4C4E-4F3F-A30D-41C9A5AAA68B}"/>
    <dgm:cxn modelId="{39CF68F4-28F2-4BE0-9F63-FD973CA14EB2}" srcId="{02142D7E-FE19-47AD-92B4-688715C9E106}" destId="{C485E73A-3348-460F-B893-8989CD740248}" srcOrd="3" destOrd="0" parTransId="{4E8DBCFB-F14A-489B-8A93-56BB527B689E}" sibTransId="{88B53144-9391-4DD6-B300-78D0B3FD2E47}"/>
    <dgm:cxn modelId="{FF4D79D4-91DD-4AE0-AB34-33E05B11F1B4}" type="presParOf" srcId="{82486D4A-427E-49F4-B17F-2E9A8F201699}" destId="{BDB35739-7771-49E1-964E-2FE7637B06B6}" srcOrd="0" destOrd="0" presId="urn:microsoft.com/office/officeart/2018/2/layout/IconLabelList"/>
    <dgm:cxn modelId="{7B47BE2F-DD6F-4AFE-800F-EBF78EB12C48}" type="presParOf" srcId="{BDB35739-7771-49E1-964E-2FE7637B06B6}" destId="{D66CA764-33E3-4932-BB5B-0F0BB7C3BA18}" srcOrd="0" destOrd="0" presId="urn:microsoft.com/office/officeart/2018/2/layout/IconLabelList"/>
    <dgm:cxn modelId="{374D19E7-DD67-44D5-9792-F2D9836A5BF2}" type="presParOf" srcId="{BDB35739-7771-49E1-964E-2FE7637B06B6}" destId="{F8C4B6C6-8181-411D-8E40-26F435B2F24B}" srcOrd="1" destOrd="0" presId="urn:microsoft.com/office/officeart/2018/2/layout/IconLabelList"/>
    <dgm:cxn modelId="{E1EDB7E8-AD0A-48FF-B874-8E9C88D98CA2}" type="presParOf" srcId="{BDB35739-7771-49E1-964E-2FE7637B06B6}" destId="{56001075-BEC4-4CF7-9055-7E347DC30B8D}" srcOrd="2" destOrd="0" presId="urn:microsoft.com/office/officeart/2018/2/layout/IconLabelList"/>
    <dgm:cxn modelId="{C9D0ADEA-2261-4745-B95C-2C452E3923A9}" type="presParOf" srcId="{82486D4A-427E-49F4-B17F-2E9A8F201699}" destId="{41F28630-72CA-4D15-B903-CE6EF7A9BB85}" srcOrd="1" destOrd="0" presId="urn:microsoft.com/office/officeart/2018/2/layout/IconLabelList"/>
    <dgm:cxn modelId="{0207617F-7D0F-455D-8E25-A533A79726E0}" type="presParOf" srcId="{82486D4A-427E-49F4-B17F-2E9A8F201699}" destId="{50CB7BA6-354D-4A49-801F-623AAA87B74C}" srcOrd="2" destOrd="0" presId="urn:microsoft.com/office/officeart/2018/2/layout/IconLabelList"/>
    <dgm:cxn modelId="{48D5A780-0D8E-4819-8A98-D249A41CE31B}" type="presParOf" srcId="{50CB7BA6-354D-4A49-801F-623AAA87B74C}" destId="{FACB57BC-137D-4BE1-965B-718A77E2A5AC}" srcOrd="0" destOrd="0" presId="urn:microsoft.com/office/officeart/2018/2/layout/IconLabelList"/>
    <dgm:cxn modelId="{99760C81-3CDE-4721-B432-04CF88029C92}" type="presParOf" srcId="{50CB7BA6-354D-4A49-801F-623AAA87B74C}" destId="{DCCDC534-1E69-4490-A2E7-0BE39678C124}" srcOrd="1" destOrd="0" presId="urn:microsoft.com/office/officeart/2018/2/layout/IconLabelList"/>
    <dgm:cxn modelId="{873FFE26-DE3A-4EE0-91C3-7B8C0E9BFFA8}" type="presParOf" srcId="{50CB7BA6-354D-4A49-801F-623AAA87B74C}" destId="{8FA6B51F-79FE-4C60-9E05-86C371A8E52F}" srcOrd="2" destOrd="0" presId="urn:microsoft.com/office/officeart/2018/2/layout/IconLabelList"/>
    <dgm:cxn modelId="{596046B0-5F59-4AE0-8C01-B82CAA6EBA6D}" type="presParOf" srcId="{82486D4A-427E-49F4-B17F-2E9A8F201699}" destId="{74DACD33-40C1-40EA-964D-3FA60438126C}" srcOrd="3" destOrd="0" presId="urn:microsoft.com/office/officeart/2018/2/layout/IconLabelList"/>
    <dgm:cxn modelId="{E493BEEB-0BB3-43C7-9405-D0A4D6ECF33C}" type="presParOf" srcId="{82486D4A-427E-49F4-B17F-2E9A8F201699}" destId="{34393350-A769-4979-B673-C3DF4EC839B2}" srcOrd="4" destOrd="0" presId="urn:microsoft.com/office/officeart/2018/2/layout/IconLabelList"/>
    <dgm:cxn modelId="{886A9DD4-19B7-4E05-9A57-6BD9425DBC02}" type="presParOf" srcId="{34393350-A769-4979-B673-C3DF4EC839B2}" destId="{32125DB1-724B-44B9-8D00-DB4000166F10}" srcOrd="0" destOrd="0" presId="urn:microsoft.com/office/officeart/2018/2/layout/IconLabelList"/>
    <dgm:cxn modelId="{F8730E33-910D-4AB7-9363-AFD550F4EF05}" type="presParOf" srcId="{34393350-A769-4979-B673-C3DF4EC839B2}" destId="{14FEE41D-26A4-4197-990A-976C7D6B9447}" srcOrd="1" destOrd="0" presId="urn:microsoft.com/office/officeart/2018/2/layout/IconLabelList"/>
    <dgm:cxn modelId="{992533C0-2121-45A1-B3EC-F24BDEF0FCC1}" type="presParOf" srcId="{34393350-A769-4979-B673-C3DF4EC839B2}" destId="{85DE99ED-88D3-4B15-81F4-5926CC78790E}" srcOrd="2" destOrd="0" presId="urn:microsoft.com/office/officeart/2018/2/layout/IconLabelList"/>
    <dgm:cxn modelId="{AA96BB50-6D5E-4C3A-8527-5CF97074A4FF}" type="presParOf" srcId="{82486D4A-427E-49F4-B17F-2E9A8F201699}" destId="{41B42F91-7A8A-4381-8532-E28643149895}" srcOrd="5" destOrd="0" presId="urn:microsoft.com/office/officeart/2018/2/layout/IconLabelList"/>
    <dgm:cxn modelId="{1E08762B-124A-48A9-90D1-06C68BA2C5C2}" type="presParOf" srcId="{82486D4A-427E-49F4-B17F-2E9A8F201699}" destId="{FC3EBF06-9F02-4ACF-BF5F-89BD32C3B1D8}" srcOrd="6" destOrd="0" presId="urn:microsoft.com/office/officeart/2018/2/layout/IconLabelList"/>
    <dgm:cxn modelId="{9FB664BA-86D6-42B9-A68F-72CA1119891E}" type="presParOf" srcId="{FC3EBF06-9F02-4ACF-BF5F-89BD32C3B1D8}" destId="{DCEFC975-56A6-4B9A-B4EB-D34E8B8502F5}" srcOrd="0" destOrd="0" presId="urn:microsoft.com/office/officeart/2018/2/layout/IconLabelList"/>
    <dgm:cxn modelId="{2C21F034-EB62-4E27-B370-1AE7AC88103A}" type="presParOf" srcId="{FC3EBF06-9F02-4ACF-BF5F-89BD32C3B1D8}" destId="{15D5E8DA-6F5D-47CD-B561-EFEFA4C3445E}" srcOrd="1" destOrd="0" presId="urn:microsoft.com/office/officeart/2018/2/layout/IconLabelList"/>
    <dgm:cxn modelId="{4FDE178A-4069-4AD2-9ABD-C5EA4A9D3FF2}" type="presParOf" srcId="{FC3EBF06-9F02-4ACF-BF5F-89BD32C3B1D8}" destId="{658353C4-0F37-42DB-9F72-D10F6CF37F2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208F53-C21E-49D5-9F40-D703A8247ADD}" type="doc">
      <dgm:prSet loTypeId="urn:microsoft.com/office/officeart/2005/8/layout/hierarchy3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4DA325B-8002-4A75-87A6-7531A285643D}">
      <dgm:prSet/>
      <dgm:spPr/>
      <dgm:t>
        <a:bodyPr/>
        <a:lstStyle/>
        <a:p>
          <a:r>
            <a:rPr lang="en-GB" dirty="0"/>
            <a:t>Marce 2018-2022</a:t>
          </a:r>
          <a:endParaRPr lang="en-US" dirty="0"/>
        </a:p>
      </dgm:t>
    </dgm:pt>
    <dgm:pt modelId="{6E332AAB-CD15-4256-9407-D17A4229C3C8}" type="parTrans" cxnId="{4CA97798-047A-4A49-ADFB-5AC7B847472D}">
      <dgm:prSet/>
      <dgm:spPr/>
      <dgm:t>
        <a:bodyPr/>
        <a:lstStyle/>
        <a:p>
          <a:endParaRPr lang="en-US"/>
        </a:p>
      </dgm:t>
    </dgm:pt>
    <dgm:pt modelId="{9F4434AC-9BF8-4789-A41E-2605E8D26A70}" type="sibTrans" cxnId="{4CA97798-047A-4A49-ADFB-5AC7B847472D}">
      <dgm:prSet/>
      <dgm:spPr/>
      <dgm:t>
        <a:bodyPr/>
        <a:lstStyle/>
        <a:p>
          <a:endParaRPr lang="en-US"/>
        </a:p>
      </dgm:t>
    </dgm:pt>
    <dgm:pt modelId="{4EDEE006-D549-4FB4-9706-A3514B69754E}">
      <dgm:prSet/>
      <dgm:spPr/>
      <dgm:t>
        <a:bodyPr/>
        <a:lstStyle/>
        <a:p>
          <a:r>
            <a:rPr lang="en-GB" dirty="0" err="1"/>
            <a:t>Cały</a:t>
          </a:r>
          <a:r>
            <a:rPr lang="en-GB" dirty="0"/>
            <a:t> </a:t>
          </a:r>
          <a:r>
            <a:rPr lang="en-GB" dirty="0" err="1"/>
            <a:t>rok</a:t>
          </a:r>
          <a:r>
            <a:rPr lang="en-GB" dirty="0"/>
            <a:t> 2019</a:t>
          </a:r>
          <a:endParaRPr lang="en-US" dirty="0"/>
        </a:p>
      </dgm:t>
    </dgm:pt>
    <dgm:pt modelId="{4254118B-3AB6-4339-B11A-182EAAB8834D}" type="parTrans" cxnId="{50751A2B-3620-4701-9561-D52594847827}">
      <dgm:prSet/>
      <dgm:spPr/>
      <dgm:t>
        <a:bodyPr/>
        <a:lstStyle/>
        <a:p>
          <a:endParaRPr lang="en-US"/>
        </a:p>
      </dgm:t>
    </dgm:pt>
    <dgm:pt modelId="{5B256005-9375-413A-89BF-F8B5C70ECC23}" type="sibTrans" cxnId="{50751A2B-3620-4701-9561-D52594847827}">
      <dgm:prSet/>
      <dgm:spPr/>
      <dgm:t>
        <a:bodyPr/>
        <a:lstStyle/>
        <a:p>
          <a:endParaRPr lang="en-US"/>
        </a:p>
      </dgm:t>
    </dgm:pt>
    <dgm:pt modelId="{E5E0ABB8-49E2-4256-B327-CA46C95FEC5D}">
      <dgm:prSet/>
      <dgm:spPr/>
      <dgm:t>
        <a:bodyPr/>
        <a:lstStyle/>
        <a:p>
          <a:r>
            <a:rPr lang="en-GB" dirty="0" err="1"/>
            <a:t>Cały</a:t>
          </a:r>
          <a:r>
            <a:rPr lang="en-GB" dirty="0"/>
            <a:t> </a:t>
          </a:r>
          <a:r>
            <a:rPr lang="en-GB" dirty="0" err="1"/>
            <a:t>rok</a:t>
          </a:r>
          <a:r>
            <a:rPr lang="en-GB" dirty="0"/>
            <a:t> 2016</a:t>
          </a:r>
          <a:endParaRPr lang="en-US" dirty="0"/>
        </a:p>
      </dgm:t>
    </dgm:pt>
    <dgm:pt modelId="{8C6E8EEA-8C55-40D0-838C-1ED0B8AABEB2}" type="parTrans" cxnId="{CE46E212-66A5-4E90-A397-160A17662B11}">
      <dgm:prSet/>
      <dgm:spPr/>
      <dgm:t>
        <a:bodyPr/>
        <a:lstStyle/>
        <a:p>
          <a:endParaRPr lang="en-US"/>
        </a:p>
      </dgm:t>
    </dgm:pt>
    <dgm:pt modelId="{3D20DA2E-50F2-436F-BECB-436EBBCF0286}" type="sibTrans" cxnId="{CE46E212-66A5-4E90-A397-160A17662B11}">
      <dgm:prSet/>
      <dgm:spPr/>
      <dgm:t>
        <a:bodyPr/>
        <a:lstStyle/>
        <a:p>
          <a:endParaRPr lang="en-US"/>
        </a:p>
      </dgm:t>
    </dgm:pt>
    <dgm:pt modelId="{02F31453-A8FC-48B5-9B8A-6D61C5A0D853}">
      <dgm:prSet phldr="0"/>
      <dgm:spPr/>
      <dgm:t>
        <a:bodyPr/>
        <a:lstStyle/>
        <a:p>
          <a:pPr rtl="0"/>
          <a:r>
            <a:rPr lang="en-US" dirty="0" err="1">
              <a:latin typeface="Calibri Light" panose="020F0302020204030204"/>
            </a:rPr>
            <a:t>Kwiecień</a:t>
          </a:r>
          <a:r>
            <a:rPr lang="en-US" dirty="0">
              <a:latin typeface="Calibri Light" panose="020F0302020204030204"/>
            </a:rPr>
            <a:t> 2022</a:t>
          </a:r>
          <a:endParaRPr lang="en-GB" dirty="0">
            <a:latin typeface="Calibri Light" panose="020F0302020204030204"/>
          </a:endParaRPr>
        </a:p>
      </dgm:t>
    </dgm:pt>
    <dgm:pt modelId="{B5AE0E6F-DC11-4FAE-AD29-768D7FD4EB9D}" type="parTrans" cxnId="{C10F2DF3-65BE-43D9-8A31-A69798F80660}">
      <dgm:prSet/>
      <dgm:spPr/>
    </dgm:pt>
    <dgm:pt modelId="{0485CF7E-27E5-438B-9034-0CDCA940395B}" type="sibTrans" cxnId="{C10F2DF3-65BE-43D9-8A31-A69798F80660}">
      <dgm:prSet/>
      <dgm:spPr/>
    </dgm:pt>
    <dgm:pt modelId="{D044AABA-F354-4559-8BFD-30638378466E}" type="pres">
      <dgm:prSet presAssocID="{B5208F53-C21E-49D5-9F40-D703A8247AD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3AF9309-5469-49C3-BCDF-3E68100F128C}" type="pres">
      <dgm:prSet presAssocID="{84DA325B-8002-4A75-87A6-7531A285643D}" presName="root" presStyleCnt="0"/>
      <dgm:spPr/>
    </dgm:pt>
    <dgm:pt modelId="{2A860D1A-6581-412B-8741-E56B5707AC3A}" type="pres">
      <dgm:prSet presAssocID="{84DA325B-8002-4A75-87A6-7531A285643D}" presName="rootComposite" presStyleCnt="0"/>
      <dgm:spPr/>
    </dgm:pt>
    <dgm:pt modelId="{7AA388A7-BD19-44D9-B1A6-5028FF9A4F62}" type="pres">
      <dgm:prSet presAssocID="{84DA325B-8002-4A75-87A6-7531A285643D}" presName="rootText" presStyleLbl="node1" presStyleIdx="0" presStyleCnt="4"/>
      <dgm:spPr/>
    </dgm:pt>
    <dgm:pt modelId="{C06B5A58-81A6-4C19-A5C0-B26EB5DF6D76}" type="pres">
      <dgm:prSet presAssocID="{84DA325B-8002-4A75-87A6-7531A285643D}" presName="rootConnector" presStyleLbl="node1" presStyleIdx="0" presStyleCnt="4"/>
      <dgm:spPr/>
    </dgm:pt>
    <dgm:pt modelId="{EFD4D1B5-710D-4F14-8404-D3F5E0A63B89}" type="pres">
      <dgm:prSet presAssocID="{84DA325B-8002-4A75-87A6-7531A285643D}" presName="childShape" presStyleCnt="0"/>
      <dgm:spPr/>
    </dgm:pt>
    <dgm:pt modelId="{F9AEEAF6-2DF6-4237-95F5-C7E5B9124D7F}" type="pres">
      <dgm:prSet presAssocID="{4EDEE006-D549-4FB4-9706-A3514B69754E}" presName="root" presStyleCnt="0"/>
      <dgm:spPr/>
    </dgm:pt>
    <dgm:pt modelId="{1206C4EB-C324-4576-B56C-1765E6BE2535}" type="pres">
      <dgm:prSet presAssocID="{4EDEE006-D549-4FB4-9706-A3514B69754E}" presName="rootComposite" presStyleCnt="0"/>
      <dgm:spPr/>
    </dgm:pt>
    <dgm:pt modelId="{AA1B1400-48A9-4D28-97EC-A882B0099E77}" type="pres">
      <dgm:prSet presAssocID="{4EDEE006-D549-4FB4-9706-A3514B69754E}" presName="rootText" presStyleLbl="node1" presStyleIdx="1" presStyleCnt="4"/>
      <dgm:spPr/>
    </dgm:pt>
    <dgm:pt modelId="{AC084CA4-EBAA-4243-B218-3E2131D94204}" type="pres">
      <dgm:prSet presAssocID="{4EDEE006-D549-4FB4-9706-A3514B69754E}" presName="rootConnector" presStyleLbl="node1" presStyleIdx="1" presStyleCnt="4"/>
      <dgm:spPr/>
    </dgm:pt>
    <dgm:pt modelId="{F3D98078-2690-4CE1-B381-C496DB4C4D74}" type="pres">
      <dgm:prSet presAssocID="{4EDEE006-D549-4FB4-9706-A3514B69754E}" presName="childShape" presStyleCnt="0"/>
      <dgm:spPr/>
    </dgm:pt>
    <dgm:pt modelId="{15FBEDEF-30B8-44B4-A4A7-A22C7ED2D68E}" type="pres">
      <dgm:prSet presAssocID="{E5E0ABB8-49E2-4256-B327-CA46C95FEC5D}" presName="root" presStyleCnt="0"/>
      <dgm:spPr/>
    </dgm:pt>
    <dgm:pt modelId="{5DBA28B4-B1C2-4BA3-8E04-E620E698E541}" type="pres">
      <dgm:prSet presAssocID="{E5E0ABB8-49E2-4256-B327-CA46C95FEC5D}" presName="rootComposite" presStyleCnt="0"/>
      <dgm:spPr/>
    </dgm:pt>
    <dgm:pt modelId="{2E0C7565-28DA-4364-A0EC-09C97C585517}" type="pres">
      <dgm:prSet presAssocID="{E5E0ABB8-49E2-4256-B327-CA46C95FEC5D}" presName="rootText" presStyleLbl="node1" presStyleIdx="2" presStyleCnt="4"/>
      <dgm:spPr/>
    </dgm:pt>
    <dgm:pt modelId="{4E2DD950-C0BA-41F7-A900-2FD9760F7202}" type="pres">
      <dgm:prSet presAssocID="{E5E0ABB8-49E2-4256-B327-CA46C95FEC5D}" presName="rootConnector" presStyleLbl="node1" presStyleIdx="2" presStyleCnt="4"/>
      <dgm:spPr/>
    </dgm:pt>
    <dgm:pt modelId="{B02565A7-B188-4051-B2A4-5812C2452CEF}" type="pres">
      <dgm:prSet presAssocID="{E5E0ABB8-49E2-4256-B327-CA46C95FEC5D}" presName="childShape" presStyleCnt="0"/>
      <dgm:spPr/>
    </dgm:pt>
    <dgm:pt modelId="{7EA87BC7-66F2-4700-ABFE-988B50FC46DD}" type="pres">
      <dgm:prSet presAssocID="{02F31453-A8FC-48B5-9B8A-6D61C5A0D853}" presName="root" presStyleCnt="0"/>
      <dgm:spPr/>
    </dgm:pt>
    <dgm:pt modelId="{8C60B951-823E-46F3-8D0A-AC1438516F53}" type="pres">
      <dgm:prSet presAssocID="{02F31453-A8FC-48B5-9B8A-6D61C5A0D853}" presName="rootComposite" presStyleCnt="0"/>
      <dgm:spPr/>
    </dgm:pt>
    <dgm:pt modelId="{DBDEAA86-B11C-4F37-8980-0C185E629187}" type="pres">
      <dgm:prSet presAssocID="{02F31453-A8FC-48B5-9B8A-6D61C5A0D853}" presName="rootText" presStyleLbl="node1" presStyleIdx="3" presStyleCnt="4"/>
      <dgm:spPr/>
    </dgm:pt>
    <dgm:pt modelId="{4CB905CA-33F3-4E83-8C7F-1F000FE56EBF}" type="pres">
      <dgm:prSet presAssocID="{02F31453-A8FC-48B5-9B8A-6D61C5A0D853}" presName="rootConnector" presStyleLbl="node1" presStyleIdx="3" presStyleCnt="4"/>
      <dgm:spPr/>
    </dgm:pt>
    <dgm:pt modelId="{DA0A81CC-684D-49D6-B979-46E6EC6C1DAC}" type="pres">
      <dgm:prSet presAssocID="{02F31453-A8FC-48B5-9B8A-6D61C5A0D853}" presName="childShape" presStyleCnt="0"/>
      <dgm:spPr/>
    </dgm:pt>
  </dgm:ptLst>
  <dgm:cxnLst>
    <dgm:cxn modelId="{86FB2C03-05A8-49BF-8FFF-EA909FD06851}" type="presOf" srcId="{84DA325B-8002-4A75-87A6-7531A285643D}" destId="{7AA388A7-BD19-44D9-B1A6-5028FF9A4F62}" srcOrd="0" destOrd="0" presId="urn:microsoft.com/office/officeart/2005/8/layout/hierarchy3"/>
    <dgm:cxn modelId="{15B7AE11-956B-466A-A157-BCBD48831D46}" type="presOf" srcId="{02F31453-A8FC-48B5-9B8A-6D61C5A0D853}" destId="{DBDEAA86-B11C-4F37-8980-0C185E629187}" srcOrd="0" destOrd="0" presId="urn:microsoft.com/office/officeart/2005/8/layout/hierarchy3"/>
    <dgm:cxn modelId="{CE46E212-66A5-4E90-A397-160A17662B11}" srcId="{B5208F53-C21E-49D5-9F40-D703A8247ADD}" destId="{E5E0ABB8-49E2-4256-B327-CA46C95FEC5D}" srcOrd="2" destOrd="0" parTransId="{8C6E8EEA-8C55-40D0-838C-1ED0B8AABEB2}" sibTransId="{3D20DA2E-50F2-436F-BECB-436EBBCF0286}"/>
    <dgm:cxn modelId="{50751A2B-3620-4701-9561-D52594847827}" srcId="{B5208F53-C21E-49D5-9F40-D703A8247ADD}" destId="{4EDEE006-D549-4FB4-9706-A3514B69754E}" srcOrd="1" destOrd="0" parTransId="{4254118B-3AB6-4339-B11A-182EAAB8834D}" sibTransId="{5B256005-9375-413A-89BF-F8B5C70ECC23}"/>
    <dgm:cxn modelId="{8267993D-2C3D-4A8C-B6FA-123B37538D44}" type="presOf" srcId="{4EDEE006-D549-4FB4-9706-A3514B69754E}" destId="{AA1B1400-48A9-4D28-97EC-A882B0099E77}" srcOrd="0" destOrd="0" presId="urn:microsoft.com/office/officeart/2005/8/layout/hierarchy3"/>
    <dgm:cxn modelId="{209C3B66-5171-498B-85B7-C7AD5ADF71B2}" type="presOf" srcId="{02F31453-A8FC-48B5-9B8A-6D61C5A0D853}" destId="{4CB905CA-33F3-4E83-8C7F-1F000FE56EBF}" srcOrd="1" destOrd="0" presId="urn:microsoft.com/office/officeart/2005/8/layout/hierarchy3"/>
    <dgm:cxn modelId="{B263FB8E-C2D3-42B4-9238-AE42AD01C00C}" type="presOf" srcId="{4EDEE006-D549-4FB4-9706-A3514B69754E}" destId="{AC084CA4-EBAA-4243-B218-3E2131D94204}" srcOrd="1" destOrd="0" presId="urn:microsoft.com/office/officeart/2005/8/layout/hierarchy3"/>
    <dgm:cxn modelId="{4CA97798-047A-4A49-ADFB-5AC7B847472D}" srcId="{B5208F53-C21E-49D5-9F40-D703A8247ADD}" destId="{84DA325B-8002-4A75-87A6-7531A285643D}" srcOrd="0" destOrd="0" parTransId="{6E332AAB-CD15-4256-9407-D17A4229C3C8}" sibTransId="{9F4434AC-9BF8-4789-A41E-2605E8D26A70}"/>
    <dgm:cxn modelId="{719933B9-1E6C-4A7F-AEC8-9A42B915B145}" type="presOf" srcId="{E5E0ABB8-49E2-4256-B327-CA46C95FEC5D}" destId="{2E0C7565-28DA-4364-A0EC-09C97C585517}" srcOrd="0" destOrd="0" presId="urn:microsoft.com/office/officeart/2005/8/layout/hierarchy3"/>
    <dgm:cxn modelId="{22E3EFE0-7A28-4B78-BC58-80579078881F}" type="presOf" srcId="{E5E0ABB8-49E2-4256-B327-CA46C95FEC5D}" destId="{4E2DD950-C0BA-41F7-A900-2FD9760F7202}" srcOrd="1" destOrd="0" presId="urn:microsoft.com/office/officeart/2005/8/layout/hierarchy3"/>
    <dgm:cxn modelId="{C56B96E4-811A-45F8-9563-5C13AF2B4CF8}" type="presOf" srcId="{B5208F53-C21E-49D5-9F40-D703A8247ADD}" destId="{D044AABA-F354-4559-8BFD-30638378466E}" srcOrd="0" destOrd="0" presId="urn:microsoft.com/office/officeart/2005/8/layout/hierarchy3"/>
    <dgm:cxn modelId="{53136AEA-A982-4938-9EE9-16E3DAEAA639}" type="presOf" srcId="{84DA325B-8002-4A75-87A6-7531A285643D}" destId="{C06B5A58-81A6-4C19-A5C0-B26EB5DF6D76}" srcOrd="1" destOrd="0" presId="urn:microsoft.com/office/officeart/2005/8/layout/hierarchy3"/>
    <dgm:cxn modelId="{C10F2DF3-65BE-43D9-8A31-A69798F80660}" srcId="{B5208F53-C21E-49D5-9F40-D703A8247ADD}" destId="{02F31453-A8FC-48B5-9B8A-6D61C5A0D853}" srcOrd="3" destOrd="0" parTransId="{B5AE0E6F-DC11-4FAE-AD29-768D7FD4EB9D}" sibTransId="{0485CF7E-27E5-438B-9034-0CDCA940395B}"/>
    <dgm:cxn modelId="{96D25801-450B-4FB1-828F-1D063A3230D4}" type="presParOf" srcId="{D044AABA-F354-4559-8BFD-30638378466E}" destId="{A3AF9309-5469-49C3-BCDF-3E68100F128C}" srcOrd="0" destOrd="0" presId="urn:microsoft.com/office/officeart/2005/8/layout/hierarchy3"/>
    <dgm:cxn modelId="{173DB6F6-3A36-4E49-8BCB-6E86F4A8821F}" type="presParOf" srcId="{A3AF9309-5469-49C3-BCDF-3E68100F128C}" destId="{2A860D1A-6581-412B-8741-E56B5707AC3A}" srcOrd="0" destOrd="0" presId="urn:microsoft.com/office/officeart/2005/8/layout/hierarchy3"/>
    <dgm:cxn modelId="{A03D474A-AD68-48CE-B9D0-1B56EA0C1133}" type="presParOf" srcId="{2A860D1A-6581-412B-8741-E56B5707AC3A}" destId="{7AA388A7-BD19-44D9-B1A6-5028FF9A4F62}" srcOrd="0" destOrd="0" presId="urn:microsoft.com/office/officeart/2005/8/layout/hierarchy3"/>
    <dgm:cxn modelId="{9769DEF6-A0A1-44AD-94C1-D7ED080ACC65}" type="presParOf" srcId="{2A860D1A-6581-412B-8741-E56B5707AC3A}" destId="{C06B5A58-81A6-4C19-A5C0-B26EB5DF6D76}" srcOrd="1" destOrd="0" presId="urn:microsoft.com/office/officeart/2005/8/layout/hierarchy3"/>
    <dgm:cxn modelId="{BF3C0472-6F5A-4D83-BE33-B289DCADE7CF}" type="presParOf" srcId="{A3AF9309-5469-49C3-BCDF-3E68100F128C}" destId="{EFD4D1B5-710D-4F14-8404-D3F5E0A63B89}" srcOrd="1" destOrd="0" presId="urn:microsoft.com/office/officeart/2005/8/layout/hierarchy3"/>
    <dgm:cxn modelId="{6F4A2771-86F7-43C0-B6F0-36B073D86644}" type="presParOf" srcId="{D044AABA-F354-4559-8BFD-30638378466E}" destId="{F9AEEAF6-2DF6-4237-95F5-C7E5B9124D7F}" srcOrd="1" destOrd="0" presId="urn:microsoft.com/office/officeart/2005/8/layout/hierarchy3"/>
    <dgm:cxn modelId="{C7442920-A6A4-4CF0-94F5-05FF1AA2C591}" type="presParOf" srcId="{F9AEEAF6-2DF6-4237-95F5-C7E5B9124D7F}" destId="{1206C4EB-C324-4576-B56C-1765E6BE2535}" srcOrd="0" destOrd="0" presId="urn:microsoft.com/office/officeart/2005/8/layout/hierarchy3"/>
    <dgm:cxn modelId="{CC38A6B0-070C-4F66-AE12-01BD6B9F965E}" type="presParOf" srcId="{1206C4EB-C324-4576-B56C-1765E6BE2535}" destId="{AA1B1400-48A9-4D28-97EC-A882B0099E77}" srcOrd="0" destOrd="0" presId="urn:microsoft.com/office/officeart/2005/8/layout/hierarchy3"/>
    <dgm:cxn modelId="{BCD6CAB3-B79F-4E37-8B7A-FF7996FA1CC9}" type="presParOf" srcId="{1206C4EB-C324-4576-B56C-1765E6BE2535}" destId="{AC084CA4-EBAA-4243-B218-3E2131D94204}" srcOrd="1" destOrd="0" presId="urn:microsoft.com/office/officeart/2005/8/layout/hierarchy3"/>
    <dgm:cxn modelId="{C2EF913F-42E2-4CA4-861A-B36EC067707B}" type="presParOf" srcId="{F9AEEAF6-2DF6-4237-95F5-C7E5B9124D7F}" destId="{F3D98078-2690-4CE1-B381-C496DB4C4D74}" srcOrd="1" destOrd="0" presId="urn:microsoft.com/office/officeart/2005/8/layout/hierarchy3"/>
    <dgm:cxn modelId="{F2760D22-CAC1-48BF-8661-C3E0E1D36079}" type="presParOf" srcId="{D044AABA-F354-4559-8BFD-30638378466E}" destId="{15FBEDEF-30B8-44B4-A4A7-A22C7ED2D68E}" srcOrd="2" destOrd="0" presId="urn:microsoft.com/office/officeart/2005/8/layout/hierarchy3"/>
    <dgm:cxn modelId="{D3775CEF-4562-4689-B5F9-2365E264EFBC}" type="presParOf" srcId="{15FBEDEF-30B8-44B4-A4A7-A22C7ED2D68E}" destId="{5DBA28B4-B1C2-4BA3-8E04-E620E698E541}" srcOrd="0" destOrd="0" presId="urn:microsoft.com/office/officeart/2005/8/layout/hierarchy3"/>
    <dgm:cxn modelId="{AF54B84B-566B-4BD4-BB09-421C07B0018A}" type="presParOf" srcId="{5DBA28B4-B1C2-4BA3-8E04-E620E698E541}" destId="{2E0C7565-28DA-4364-A0EC-09C97C585517}" srcOrd="0" destOrd="0" presId="urn:microsoft.com/office/officeart/2005/8/layout/hierarchy3"/>
    <dgm:cxn modelId="{07575A04-73E5-48A3-9E99-4A1328C8641C}" type="presParOf" srcId="{5DBA28B4-B1C2-4BA3-8E04-E620E698E541}" destId="{4E2DD950-C0BA-41F7-A900-2FD9760F7202}" srcOrd="1" destOrd="0" presId="urn:microsoft.com/office/officeart/2005/8/layout/hierarchy3"/>
    <dgm:cxn modelId="{EE7B21C4-61EA-4363-AF2A-546EAA12617D}" type="presParOf" srcId="{15FBEDEF-30B8-44B4-A4A7-A22C7ED2D68E}" destId="{B02565A7-B188-4051-B2A4-5812C2452CEF}" srcOrd="1" destOrd="0" presId="urn:microsoft.com/office/officeart/2005/8/layout/hierarchy3"/>
    <dgm:cxn modelId="{572587CD-5D3A-4B2D-A053-F9E93C411174}" type="presParOf" srcId="{D044AABA-F354-4559-8BFD-30638378466E}" destId="{7EA87BC7-66F2-4700-ABFE-988B50FC46DD}" srcOrd="3" destOrd="0" presId="urn:microsoft.com/office/officeart/2005/8/layout/hierarchy3"/>
    <dgm:cxn modelId="{75973D79-4B57-4170-97BD-64831B37BB00}" type="presParOf" srcId="{7EA87BC7-66F2-4700-ABFE-988B50FC46DD}" destId="{8C60B951-823E-46F3-8D0A-AC1438516F53}" srcOrd="0" destOrd="0" presId="urn:microsoft.com/office/officeart/2005/8/layout/hierarchy3"/>
    <dgm:cxn modelId="{45B3D32D-249E-43B0-8192-0FE64978B592}" type="presParOf" srcId="{8C60B951-823E-46F3-8D0A-AC1438516F53}" destId="{DBDEAA86-B11C-4F37-8980-0C185E629187}" srcOrd="0" destOrd="0" presId="urn:microsoft.com/office/officeart/2005/8/layout/hierarchy3"/>
    <dgm:cxn modelId="{38448B3F-9041-4AFB-BA63-4886968A1EA6}" type="presParOf" srcId="{8C60B951-823E-46F3-8D0A-AC1438516F53}" destId="{4CB905CA-33F3-4E83-8C7F-1F000FE56EBF}" srcOrd="1" destOrd="0" presId="urn:microsoft.com/office/officeart/2005/8/layout/hierarchy3"/>
    <dgm:cxn modelId="{672FB897-10B1-4000-95F9-8DC4B9567EC8}" type="presParOf" srcId="{7EA87BC7-66F2-4700-ABFE-988B50FC46DD}" destId="{DA0A81CC-684D-49D6-B979-46E6EC6C1DA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CA764-33E3-4932-BB5B-0F0BB7C3BA18}">
      <dsp:nvSpPr>
        <dsp:cNvPr id="0" name=""/>
        <dsp:cNvSpPr/>
      </dsp:nvSpPr>
      <dsp:spPr>
        <a:xfrm>
          <a:off x="909581" y="488911"/>
          <a:ext cx="1259653" cy="12596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01075-BEC4-4CF7-9055-7E347DC30B8D}">
      <dsp:nvSpPr>
        <dsp:cNvPr id="0" name=""/>
        <dsp:cNvSpPr/>
      </dsp:nvSpPr>
      <dsp:spPr>
        <a:xfrm>
          <a:off x="139792" y="2132902"/>
          <a:ext cx="279923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kern="1200" err="1"/>
            <a:t>Czyszczenie</a:t>
          </a:r>
          <a:r>
            <a:rPr lang="en-GB" sz="1500" b="0" kern="1200"/>
            <a:t> </a:t>
          </a:r>
          <a:r>
            <a:rPr lang="en-GB" sz="1500" b="0" kern="1200" err="1"/>
            <a:t>danych</a:t>
          </a:r>
          <a:endParaRPr lang="en-US" sz="1500" b="0" kern="1200"/>
        </a:p>
      </dsp:txBody>
      <dsp:txXfrm>
        <a:off x="139792" y="2132902"/>
        <a:ext cx="2799230" cy="720000"/>
      </dsp:txXfrm>
    </dsp:sp>
    <dsp:sp modelId="{FACB57BC-137D-4BE1-965B-718A77E2A5AC}">
      <dsp:nvSpPr>
        <dsp:cNvPr id="0" name=""/>
        <dsp:cNvSpPr/>
      </dsp:nvSpPr>
      <dsp:spPr>
        <a:xfrm>
          <a:off x="4198677" y="488911"/>
          <a:ext cx="1259653" cy="12596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A6B51F-79FE-4C60-9E05-86C371A8E52F}">
      <dsp:nvSpPr>
        <dsp:cNvPr id="0" name=""/>
        <dsp:cNvSpPr/>
      </dsp:nvSpPr>
      <dsp:spPr>
        <a:xfrm>
          <a:off x="3428889" y="2132902"/>
          <a:ext cx="279923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kern="1200" err="1"/>
            <a:t>Aplikacja</a:t>
          </a:r>
          <a:r>
            <a:rPr lang="en-GB" sz="1500" b="0" kern="1200"/>
            <a:t> w Shiny</a:t>
          </a:r>
          <a:endParaRPr lang="en-US" sz="1500" b="0" kern="1200"/>
        </a:p>
      </dsp:txBody>
      <dsp:txXfrm>
        <a:off x="3428889" y="2132902"/>
        <a:ext cx="2799230" cy="720000"/>
      </dsp:txXfrm>
    </dsp:sp>
    <dsp:sp modelId="{32125DB1-724B-44B9-8D00-DB4000166F10}">
      <dsp:nvSpPr>
        <dsp:cNvPr id="0" name=""/>
        <dsp:cNvSpPr/>
      </dsp:nvSpPr>
      <dsp:spPr>
        <a:xfrm>
          <a:off x="909581" y="3552710"/>
          <a:ext cx="1259653" cy="12596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DE99ED-88D3-4B15-81F4-5926CC78790E}">
      <dsp:nvSpPr>
        <dsp:cNvPr id="0" name=""/>
        <dsp:cNvSpPr/>
      </dsp:nvSpPr>
      <dsp:spPr>
        <a:xfrm>
          <a:off x="139792" y="5196701"/>
          <a:ext cx="279923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kern="1200"/>
            <a:t>Analiza </a:t>
          </a:r>
          <a:r>
            <a:rPr lang="en-GB" sz="1500" b="0" kern="1200" err="1"/>
            <a:t>wieku</a:t>
          </a:r>
          <a:r>
            <a:rPr lang="en-GB" sz="1500" b="0" kern="1200"/>
            <a:t> </a:t>
          </a:r>
          <a:r>
            <a:rPr lang="en-GB" sz="1500" b="0" kern="1200" err="1"/>
            <a:t>rowerzystów</a:t>
          </a:r>
          <a:br>
            <a:rPr lang="en-GB" sz="1500" b="0" kern="1200">
              <a:latin typeface="Calibri Light" panose="020F0302020204030204"/>
            </a:rPr>
          </a:br>
          <a:r>
            <a:rPr lang="en-US" sz="1500" b="0" kern="1200">
              <a:latin typeface="Calibri Light" panose="020F0302020204030204"/>
            </a:rPr>
            <a:t>- w </a:t>
          </a:r>
          <a:r>
            <a:rPr lang="en-US" sz="1500" b="0" kern="1200" err="1">
              <a:latin typeface="Calibri Light" panose="020F0302020204030204"/>
            </a:rPr>
            <a:t>powrównaniu</a:t>
          </a:r>
          <a:r>
            <a:rPr lang="en-US" sz="1500" b="0" kern="1200">
              <a:latin typeface="Calibri Light" panose="020F0302020204030204"/>
            </a:rPr>
            <a:t> z </a:t>
          </a:r>
          <a:r>
            <a:rPr lang="en-US" sz="1500" b="0" kern="1200" err="1">
              <a:latin typeface="Calibri Light" panose="020F0302020204030204"/>
            </a:rPr>
            <a:t>odległością</a:t>
          </a:r>
          <a:br>
            <a:rPr lang="en-US" sz="1500" b="0" kern="1200"/>
          </a:br>
          <a:r>
            <a:rPr lang="en-US" sz="1500" b="0" kern="1200">
              <a:latin typeface="Calibri Light" panose="020F0302020204030204"/>
            </a:rPr>
            <a:t>- w </a:t>
          </a:r>
          <a:r>
            <a:rPr lang="en-US" sz="1500" b="0" kern="1200" err="1">
              <a:latin typeface="Calibri Light" panose="020F0302020204030204"/>
            </a:rPr>
            <a:t>porównaniu</a:t>
          </a:r>
          <a:r>
            <a:rPr lang="en-US" sz="1500" b="0" kern="1200">
              <a:latin typeface="Calibri Light" panose="020F0302020204030204"/>
            </a:rPr>
            <a:t> z </a:t>
          </a:r>
          <a:r>
            <a:rPr lang="en-US" sz="1500" b="0" kern="1200" err="1">
              <a:latin typeface="Calibri Light" panose="020F0302020204030204"/>
            </a:rPr>
            <a:t>prędkością</a:t>
          </a:r>
          <a:endParaRPr lang="en-US" sz="1500" b="0" kern="1200"/>
        </a:p>
      </dsp:txBody>
      <dsp:txXfrm>
        <a:off x="139792" y="5196701"/>
        <a:ext cx="2799230" cy="720000"/>
      </dsp:txXfrm>
    </dsp:sp>
    <dsp:sp modelId="{DCEFC975-56A6-4B9A-B4EB-D34E8B8502F5}">
      <dsp:nvSpPr>
        <dsp:cNvPr id="0" name=""/>
        <dsp:cNvSpPr/>
      </dsp:nvSpPr>
      <dsp:spPr>
        <a:xfrm>
          <a:off x="4198677" y="3552710"/>
          <a:ext cx="1259653" cy="125965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8353C4-0F37-42DB-9F72-D10F6CF37F2E}">
      <dsp:nvSpPr>
        <dsp:cNvPr id="0" name=""/>
        <dsp:cNvSpPr/>
      </dsp:nvSpPr>
      <dsp:spPr>
        <a:xfrm>
          <a:off x="3428889" y="5196701"/>
          <a:ext cx="279923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kern="1200" err="1"/>
            <a:t>Przewidywanie</a:t>
          </a:r>
          <a:r>
            <a:rPr lang="en-GB" sz="1500" b="0" kern="1200"/>
            <a:t> </a:t>
          </a:r>
          <a:r>
            <a:rPr lang="en-GB" sz="1500" b="0" kern="1200" err="1"/>
            <a:t>typu</a:t>
          </a:r>
          <a:r>
            <a:rPr lang="en-GB" sz="1500" b="0" kern="1200"/>
            <a:t> </a:t>
          </a:r>
          <a:r>
            <a:rPr lang="en-GB" sz="1500" b="0" kern="1200" err="1"/>
            <a:t>użytkownika</a:t>
          </a:r>
          <a:r>
            <a:rPr lang="en-GB" sz="1500" b="0" kern="1200"/>
            <a:t> (Subscriber </a:t>
          </a:r>
          <a:r>
            <a:rPr lang="en-GB" sz="1500" b="0" kern="1200" err="1"/>
            <a:t>lub</a:t>
          </a:r>
          <a:r>
            <a:rPr lang="en-GB" sz="1500" b="0" kern="1200"/>
            <a:t> Customer) </a:t>
          </a:r>
          <a:r>
            <a:rPr lang="en-GB" sz="1500" b="0" kern="1200" err="1"/>
            <a:t>na</a:t>
          </a:r>
          <a:r>
            <a:rPr lang="en-GB" sz="1500" b="0" kern="1200"/>
            <a:t> </a:t>
          </a:r>
          <a:r>
            <a:rPr lang="en-GB" sz="1500" b="0" kern="1200" err="1"/>
            <a:t>podstawie</a:t>
          </a:r>
          <a:r>
            <a:rPr lang="en-GB" sz="1500" b="0" kern="1200"/>
            <a:t> </a:t>
          </a:r>
          <a:r>
            <a:rPr lang="en-GB" sz="1500" b="0" kern="1200" err="1"/>
            <a:t>pozostałych</a:t>
          </a:r>
          <a:r>
            <a:rPr lang="en-GB" sz="1500" b="0" kern="1200"/>
            <a:t> </a:t>
          </a:r>
          <a:r>
            <a:rPr lang="en-GB" sz="1500" b="0" kern="1200" err="1"/>
            <a:t>danych</a:t>
          </a:r>
          <a:endParaRPr lang="en-US" sz="1500" b="0" kern="1200" err="1"/>
        </a:p>
      </dsp:txBody>
      <dsp:txXfrm>
        <a:off x="3428889" y="5196701"/>
        <a:ext cx="279923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A388A7-BD19-44D9-B1A6-5028FF9A4F62}">
      <dsp:nvSpPr>
        <dsp:cNvPr id="0" name=""/>
        <dsp:cNvSpPr/>
      </dsp:nvSpPr>
      <dsp:spPr>
        <a:xfrm>
          <a:off x="1740" y="1357121"/>
          <a:ext cx="2000904" cy="100045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Marce 2018-2022</a:t>
          </a:r>
          <a:endParaRPr lang="en-US" sz="3000" kern="1200" dirty="0"/>
        </a:p>
      </dsp:txBody>
      <dsp:txXfrm>
        <a:off x="31042" y="1386423"/>
        <a:ext cx="1942300" cy="941848"/>
      </dsp:txXfrm>
    </dsp:sp>
    <dsp:sp modelId="{AA1B1400-48A9-4D28-97EC-A882B0099E77}">
      <dsp:nvSpPr>
        <dsp:cNvPr id="0" name=""/>
        <dsp:cNvSpPr/>
      </dsp:nvSpPr>
      <dsp:spPr>
        <a:xfrm>
          <a:off x="2502871" y="1357121"/>
          <a:ext cx="2000904" cy="1000452"/>
        </a:xfrm>
        <a:prstGeom prst="roundRect">
          <a:avLst>
            <a:gd name="adj" fmla="val 10000"/>
          </a:avLst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Cały</a:t>
          </a:r>
          <a:r>
            <a:rPr lang="en-GB" sz="3000" kern="1200" dirty="0"/>
            <a:t> </a:t>
          </a:r>
          <a:r>
            <a:rPr lang="en-GB" sz="3000" kern="1200" dirty="0" err="1"/>
            <a:t>rok</a:t>
          </a:r>
          <a:r>
            <a:rPr lang="en-GB" sz="3000" kern="1200" dirty="0"/>
            <a:t> 2019</a:t>
          </a:r>
          <a:endParaRPr lang="en-US" sz="3000" kern="1200" dirty="0"/>
        </a:p>
      </dsp:txBody>
      <dsp:txXfrm>
        <a:off x="2532173" y="1386423"/>
        <a:ext cx="1942300" cy="941848"/>
      </dsp:txXfrm>
    </dsp:sp>
    <dsp:sp modelId="{2E0C7565-28DA-4364-A0EC-09C97C585517}">
      <dsp:nvSpPr>
        <dsp:cNvPr id="0" name=""/>
        <dsp:cNvSpPr/>
      </dsp:nvSpPr>
      <dsp:spPr>
        <a:xfrm>
          <a:off x="5004002" y="1357121"/>
          <a:ext cx="2000904" cy="1000452"/>
        </a:xfrm>
        <a:prstGeom prst="roundRect">
          <a:avLst>
            <a:gd name="adj" fmla="val 10000"/>
          </a:avLst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Cały</a:t>
          </a:r>
          <a:r>
            <a:rPr lang="en-GB" sz="3000" kern="1200" dirty="0"/>
            <a:t> </a:t>
          </a:r>
          <a:r>
            <a:rPr lang="en-GB" sz="3000" kern="1200" dirty="0" err="1"/>
            <a:t>rok</a:t>
          </a:r>
          <a:r>
            <a:rPr lang="en-GB" sz="3000" kern="1200" dirty="0"/>
            <a:t> 2016</a:t>
          </a:r>
          <a:endParaRPr lang="en-US" sz="3000" kern="1200" dirty="0"/>
        </a:p>
      </dsp:txBody>
      <dsp:txXfrm>
        <a:off x="5033304" y="1386423"/>
        <a:ext cx="1942300" cy="941848"/>
      </dsp:txXfrm>
    </dsp:sp>
    <dsp:sp modelId="{DBDEAA86-B11C-4F37-8980-0C185E629187}">
      <dsp:nvSpPr>
        <dsp:cNvPr id="0" name=""/>
        <dsp:cNvSpPr/>
      </dsp:nvSpPr>
      <dsp:spPr>
        <a:xfrm>
          <a:off x="7505132" y="1357121"/>
          <a:ext cx="2000904" cy="1000452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38100" rIns="57150" bIns="3810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 err="1">
              <a:latin typeface="Calibri Light" panose="020F0302020204030204"/>
            </a:rPr>
            <a:t>Kwiecień</a:t>
          </a:r>
          <a:r>
            <a:rPr lang="en-US" sz="3000" kern="1200" dirty="0">
              <a:latin typeface="Calibri Light" panose="020F0302020204030204"/>
            </a:rPr>
            <a:t> 2022</a:t>
          </a:r>
          <a:endParaRPr lang="en-GB" sz="3000" kern="1200" dirty="0">
            <a:latin typeface="Calibri Light" panose="020F0302020204030204"/>
          </a:endParaRPr>
        </a:p>
      </dsp:txBody>
      <dsp:txXfrm>
        <a:off x="7534434" y="1386423"/>
        <a:ext cx="1942300" cy="9418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8">
            <a:extLst>
              <a:ext uri="{FF2B5EF4-FFF2-40B4-BE49-F238E27FC236}">
                <a16:creationId xmlns:a16="http://schemas.microsoft.com/office/drawing/2014/main" id="{0AB225BA-7412-4605-8E8D-5AED2BF5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3D45320-64F5-9261-3B98-B1409C5C33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11" b="332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04BB9CD-970D-4FE5-B4E3-D651735BF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7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254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2520" y="2152955"/>
            <a:ext cx="9966960" cy="2552091"/>
          </a:xfrm>
        </p:spPr>
        <p:txBody>
          <a:bodyPr anchor="ctr">
            <a:normAutofit/>
          </a:bodyPr>
          <a:lstStyle/>
          <a:p>
            <a:r>
              <a:rPr lang="en-GB" sz="6200">
                <a:solidFill>
                  <a:srgbClr val="FFFFFF"/>
                </a:solidFill>
                <a:cs typeface="Calibri Light"/>
              </a:rPr>
              <a:t>Analiza Danych Rowerowych w Nowym Jorku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0364" y="5342072"/>
            <a:ext cx="7891272" cy="707465"/>
          </a:xfr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en-GB" sz="1700">
                <a:solidFill>
                  <a:srgbClr val="FFFFFF"/>
                </a:solidFill>
                <a:cs typeface="Calibri"/>
              </a:rPr>
              <a:t>Łukasz Lepianka</a:t>
            </a:r>
          </a:p>
          <a:p>
            <a:r>
              <a:rPr lang="en-GB" sz="1700">
                <a:solidFill>
                  <a:srgbClr val="FFFFFF"/>
                </a:solidFill>
                <a:cs typeface="Calibri"/>
              </a:rPr>
              <a:t>Marta Szuwarska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E0D6276-8D53-4DDA-A15A-90E0831F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1955749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0C150C7-96FB-4EB9-BDF9-212535A60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808342"/>
            <a:ext cx="10222992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60D59-6636-032F-ECDE-614AFD484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GB" sz="3000" kern="1200" dirty="0" err="1">
                <a:solidFill>
                  <a:schemeClr val="bg1"/>
                </a:solidFill>
                <a:ea typeface="+mj-lt"/>
                <a:cs typeface="+mj-lt"/>
              </a:rPr>
              <a:t>Przewidywanie</a:t>
            </a:r>
            <a:r>
              <a:rPr lang="en-GB" sz="3000" kern="12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en-GB" sz="3000" kern="1200" dirty="0" err="1">
                <a:solidFill>
                  <a:schemeClr val="bg1"/>
                </a:solidFill>
                <a:ea typeface="+mj-lt"/>
                <a:cs typeface="+mj-lt"/>
              </a:rPr>
              <a:t>typu</a:t>
            </a:r>
            <a:r>
              <a:rPr lang="en-GB" sz="3000" kern="12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en-GB" sz="3000" kern="1200" dirty="0" err="1">
                <a:solidFill>
                  <a:schemeClr val="bg1"/>
                </a:solidFill>
                <a:ea typeface="+mj-lt"/>
                <a:cs typeface="+mj-lt"/>
              </a:rPr>
              <a:t>użytkownika</a:t>
            </a:r>
            <a:r>
              <a:rPr lang="en-GB" sz="3000" kern="12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en-GB" sz="3000" kern="1200" dirty="0" err="1">
                <a:solidFill>
                  <a:schemeClr val="bg1"/>
                </a:solidFill>
                <a:ea typeface="+mj-lt"/>
                <a:cs typeface="+mj-lt"/>
              </a:rPr>
              <a:t>dla</a:t>
            </a:r>
            <a:r>
              <a:rPr lang="en-GB" sz="3000" kern="12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en-GB" sz="3000" kern="1200" dirty="0" err="1">
                <a:solidFill>
                  <a:schemeClr val="bg1"/>
                </a:solidFill>
                <a:ea typeface="+mj-lt"/>
                <a:cs typeface="+mj-lt"/>
              </a:rPr>
              <a:t>roku</a:t>
            </a:r>
            <a:r>
              <a:rPr lang="en-GB" sz="3000" kern="12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en-GB" sz="3000" dirty="0">
                <a:solidFill>
                  <a:schemeClr val="bg1"/>
                </a:solidFill>
                <a:ea typeface="+mj-lt"/>
                <a:cs typeface="+mj-lt"/>
              </a:rPr>
              <a:t>2019 </a:t>
            </a:r>
            <a:endParaRPr lang="en-US" sz="3000" dirty="0">
              <a:solidFill>
                <a:schemeClr val="bg1"/>
              </a:solidFill>
              <a:ea typeface="+mj-lt"/>
              <a:cs typeface="+mj-lt"/>
            </a:endParaRPr>
          </a:p>
          <a:p>
            <a:pPr algn="ctr"/>
            <a:endParaRPr lang="en-US" sz="3000" kern="1200" dirty="0">
              <a:solidFill>
                <a:schemeClr val="bg1"/>
              </a:solidFill>
              <a:latin typeface="+mj-lt"/>
              <a:cs typeface="Calibri Light"/>
            </a:endParaRPr>
          </a:p>
        </p:txBody>
      </p:sp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BEDF268-C52A-B764-F634-3AD1F19736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3777" y="1913431"/>
            <a:ext cx="6104446" cy="4635799"/>
          </a:xfrm>
        </p:spPr>
      </p:pic>
    </p:spTree>
    <p:extLst>
      <p:ext uri="{BB962C8B-B14F-4D97-AF65-F5344CB8AC3E}">
        <p14:creationId xmlns:p14="http://schemas.microsoft.com/office/powerpoint/2010/main" val="2187792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F60D59-6636-032F-ECDE-614AFD484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Przewidywanie typu użytkownika dla roku 2016 (dane przed czyszczeniem)</a:t>
            </a: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8C66C38-C7E0-DD59-D4B8-30B0DA7121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0805" y="2139351"/>
            <a:ext cx="8330389" cy="416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52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AE2E9-DE8B-415F-7B48-7BC02829A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Przewidywanie typu użytkownika dla roku 2016 (dane po czyszczeniu)</a:t>
            </a:r>
          </a:p>
        </p:txBody>
      </p:sp>
      <p:pic>
        <p:nvPicPr>
          <p:cNvPr id="4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4BA5462-DC55-EC9D-18A3-8F70A9391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0805" y="2139351"/>
            <a:ext cx="8330389" cy="416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27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2702E-7219-9FC3-7EC6-18E409B64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  <a:cs typeface="Calibri Light"/>
              </a:rPr>
              <a:t>Podczas projektu nauczyliśmy się: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8E9DA-71FD-95F2-B9D7-95DD76A10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indent="-514350"/>
            <a:r>
              <a:rPr lang="en-GB" sz="2000" err="1">
                <a:solidFill>
                  <a:srgbClr val="FEFFFF"/>
                </a:solidFill>
                <a:cs typeface="Calibri"/>
              </a:rPr>
              <a:t>Współpracowania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z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Gitem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Analizowania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danych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w R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Analizowania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danych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w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Pythonie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Tworzenia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podstawowych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aplikacji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w Shiny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Tworzenia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interaktywnych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map w Leaflet, a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przy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okazji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wykorzystywanie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do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tego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celu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 Spatial </a:t>
            </a:r>
            <a:r>
              <a:rPr lang="en-GB" sz="2000" err="1">
                <a:solidFill>
                  <a:srgbClr val="FEFFFF"/>
                </a:solidFill>
                <a:ea typeface="+mn-lt"/>
                <a:cs typeface="+mn-lt"/>
              </a:rPr>
              <a:t>Objectów</a:t>
            </a:r>
            <a:r>
              <a:rPr lang="en-GB" sz="2000">
                <a:solidFill>
                  <a:srgbClr val="FEFFFF"/>
                </a:solidFill>
                <a:ea typeface="+mn-lt"/>
                <a:cs typeface="+mn-lt"/>
              </a:rPr>
              <a:t>.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cs typeface="Calibri"/>
              </a:rPr>
              <a:t>Tworzenia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podstawowych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modeli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predykcyjnych</a:t>
            </a:r>
            <a:r>
              <a:rPr lang="en-GB" sz="2000">
                <a:solidFill>
                  <a:srgbClr val="FEFFFF"/>
                </a:solidFill>
                <a:cs typeface="Calibri"/>
              </a:rPr>
              <a:t> w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Pythonie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za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pomocą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regresji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logistycznej</a:t>
            </a:r>
            <a:r>
              <a:rPr lang="en-GB" sz="2000">
                <a:solidFill>
                  <a:srgbClr val="FEFFFF"/>
                </a:solidFill>
                <a:cs typeface="Calibri"/>
              </a:rPr>
              <a:t> (Pandas, Scikit-Learn)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cs typeface="Calibri"/>
              </a:rPr>
              <a:t>Obliczania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odległości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między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współrzędnymi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na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kuli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ziemskiej</a:t>
            </a:r>
          </a:p>
          <a:p>
            <a:pPr indent="-514350"/>
            <a:r>
              <a:rPr lang="en-GB" sz="2000" err="1">
                <a:solidFill>
                  <a:srgbClr val="FEFFFF"/>
                </a:solidFill>
                <a:cs typeface="Calibri"/>
              </a:rPr>
              <a:t>Tworzenia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wykresów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za </a:t>
            </a:r>
            <a:r>
              <a:rPr lang="en-GB" sz="2000" err="1">
                <a:solidFill>
                  <a:srgbClr val="FEFFFF"/>
                </a:solidFill>
                <a:cs typeface="Calibri"/>
              </a:rPr>
              <a:t>pomocą</a:t>
            </a:r>
            <a:r>
              <a:rPr lang="en-GB" sz="2000">
                <a:solidFill>
                  <a:srgbClr val="FEFFFF"/>
                </a:solidFill>
                <a:cs typeface="Calibri"/>
              </a:rPr>
              <a:t> matplotlib, ggplot2</a:t>
            </a:r>
          </a:p>
        </p:txBody>
      </p:sp>
    </p:spTree>
    <p:extLst>
      <p:ext uri="{BB962C8B-B14F-4D97-AF65-F5344CB8AC3E}">
        <p14:creationId xmlns:p14="http://schemas.microsoft.com/office/powerpoint/2010/main" val="3028579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" name="Group 46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48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3C38667-9821-63E1-5AB4-5E410D108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GB" sz="4800">
                <a:solidFill>
                  <a:schemeClr val="bg1"/>
                </a:solidFill>
                <a:cs typeface="Calibri Light"/>
              </a:rPr>
              <a:t>Spis treści</a:t>
            </a:r>
            <a:endParaRPr lang="en-GB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59FFBD4-C13D-2107-64AF-1E6E310988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899581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971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7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E8F8F9-12D6-7BEC-9281-C04EB31D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66" y="759805"/>
            <a:ext cx="10000133" cy="1325563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  <a:cs typeface="Calibri Light"/>
              </a:rPr>
              <a:t>Z jakich danych korzystaliśmy?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471DAB5D-F302-1648-4822-0539C5769D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5665224"/>
              </p:ext>
            </p:extLst>
          </p:nvPr>
        </p:nvGraphicFramePr>
        <p:xfrm>
          <a:off x="1422492" y="2499837"/>
          <a:ext cx="9507778" cy="3714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975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27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E8F8F9-12D6-7BEC-9281-C04EB31D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666" y="759805"/>
            <a:ext cx="10000133" cy="1325563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  <a:cs typeface="Calibri Light"/>
              </a:rPr>
              <a:t>Teraz </a:t>
            </a:r>
            <a:r>
              <a:rPr lang="en-GB" sz="4000" err="1">
                <a:solidFill>
                  <a:srgbClr val="FFFFFF"/>
                </a:solidFill>
                <a:cs typeface="Calibri Light"/>
              </a:rPr>
              <a:t>przechodzimy</a:t>
            </a:r>
            <a:r>
              <a:rPr lang="en-GB" sz="4000">
                <a:solidFill>
                  <a:srgbClr val="FFFFFF"/>
                </a:solidFill>
                <a:cs typeface="Calibri Light"/>
              </a:rPr>
              <a:t> do R Shiny :)</a:t>
            </a:r>
          </a:p>
        </p:txBody>
      </p:sp>
      <p:pic>
        <p:nvPicPr>
          <p:cNvPr id="15" name="Obraz 15" descr="Obraz zawierający tekst, znak, wizytówka&#10;&#10;Opis wygenerowany automatycznie">
            <a:extLst>
              <a:ext uri="{FF2B5EF4-FFF2-40B4-BE49-F238E27FC236}">
                <a16:creationId xmlns:a16="http://schemas.microsoft.com/office/drawing/2014/main" id="{AAB29A85-8FCA-3DE6-1203-036F691A0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4914" y="2975814"/>
            <a:ext cx="2888512" cy="3330546"/>
          </a:xfrm>
        </p:spPr>
      </p:pic>
    </p:spTree>
    <p:extLst>
      <p:ext uri="{BB962C8B-B14F-4D97-AF65-F5344CB8AC3E}">
        <p14:creationId xmlns:p14="http://schemas.microsoft.com/office/powerpoint/2010/main" val="2755778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B1370-7E48-D182-E3D3-99B64185C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Czyszczenie danych dla marców 2018-2019</a:t>
            </a:r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E95D3AFB-24EE-D8B5-D5F6-208C45581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2084418"/>
            <a:ext cx="10443211" cy="4351338"/>
          </a:xfrm>
        </p:spPr>
      </p:pic>
    </p:spTree>
    <p:extLst>
      <p:ext uri="{BB962C8B-B14F-4D97-AF65-F5344CB8AC3E}">
        <p14:creationId xmlns:p14="http://schemas.microsoft.com/office/powerpoint/2010/main" val="2639044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D28E87-62D2-4602-B72F-5F74AA236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1915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B1370-7E48-D182-E3D3-99B64185C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Czyszczenie</a:t>
            </a:r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danych</a:t>
            </a:r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dla</a:t>
            </a:r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600" dirty="0" err="1">
                <a:solidFill>
                  <a:schemeClr val="bg1"/>
                </a:solidFill>
              </a:rPr>
              <a:t>roku</a:t>
            </a:r>
            <a:r>
              <a:rPr lang="en-US" sz="4600" dirty="0">
                <a:solidFill>
                  <a:schemeClr val="bg1"/>
                </a:solidFill>
              </a:rPr>
              <a:t> 2019</a:t>
            </a:r>
            <a:endParaRPr lang="en-US" sz="4600" kern="1200" dirty="0">
              <a:solidFill>
                <a:schemeClr val="bg1"/>
              </a:solidFill>
              <a:latin typeface="+mj-lt"/>
              <a:cs typeface="Calibri Light"/>
            </a:endParaRPr>
          </a:p>
        </p:txBody>
      </p:sp>
      <p:pic>
        <p:nvPicPr>
          <p:cNvPr id="6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24F72AA8-6402-54B3-CCED-C37FE9A355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4394" y="2098795"/>
            <a:ext cx="10443211" cy="4351338"/>
          </a:xfrm>
        </p:spPr>
      </p:pic>
    </p:spTree>
    <p:extLst>
      <p:ext uri="{BB962C8B-B14F-4D97-AF65-F5344CB8AC3E}">
        <p14:creationId xmlns:p14="http://schemas.microsoft.com/office/powerpoint/2010/main" val="4081094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23C84-49B9-203D-25B0-5BC329E0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318275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Analiza wieku rowerzystów w porównaniu z odległością</a:t>
            </a:r>
          </a:p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09326806-CB3E-4D1F-6C01-AB9D0E404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2352" y="359912"/>
            <a:ext cx="8145898" cy="613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2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C23C84-49B9-203D-25B0-5BC329E0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3182752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Analiza 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wieku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rowerzystów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w 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porównaniu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z </a:t>
            </a:r>
            <a:r>
              <a:rPr lang="en-US" sz="4000" dirty="0" err="1">
                <a:solidFill>
                  <a:srgbClr val="FFFFFF"/>
                </a:solidFill>
              </a:rPr>
              <a:t>prędkością</a:t>
            </a:r>
            <a:endParaRPr lang="en-US" sz="4000" kern="1200" dirty="0" err="1">
              <a:solidFill>
                <a:srgbClr val="FFFFFF"/>
              </a:solidFill>
              <a:latin typeface="+mj-lt"/>
              <a:cs typeface="Calibri Light"/>
            </a:endParaRPr>
          </a:p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38C17C42-B095-D775-86F3-05C2B6E3B6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3372" y="287248"/>
            <a:ext cx="8145292" cy="6090998"/>
          </a:xfrm>
        </p:spPr>
      </p:pic>
    </p:spTree>
    <p:extLst>
      <p:ext uri="{BB962C8B-B14F-4D97-AF65-F5344CB8AC3E}">
        <p14:creationId xmlns:p14="http://schemas.microsoft.com/office/powerpoint/2010/main" val="1536393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B5D6185-35E4-FB53-1D24-F028FFB25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  <a:ea typeface="+mj-lt"/>
                <a:cs typeface="+mj-lt"/>
              </a:rPr>
              <a:t>Przewidywanie typu użytkownika dla roku 2019 </a:t>
            </a:r>
            <a:endParaRPr lang="en-GB" sz="40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44E3B69-EF10-CD02-052C-D416FB5A6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59595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13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Analiza Danych Rowerowych w Nowym Jorku</vt:lpstr>
      <vt:lpstr>Spis treści</vt:lpstr>
      <vt:lpstr>Z jakich danych korzystaliśmy?</vt:lpstr>
      <vt:lpstr>Teraz przechodzimy do R Shiny :)</vt:lpstr>
      <vt:lpstr>Czyszczenie danych dla marców 2018-2019</vt:lpstr>
      <vt:lpstr>Czyszczenie danych dla roku 2019</vt:lpstr>
      <vt:lpstr>Analiza wieku rowerzystów w porównaniu z odległością </vt:lpstr>
      <vt:lpstr>Analiza wieku rowerzystów w porównaniu z prędkością </vt:lpstr>
      <vt:lpstr>Przewidywanie typu użytkownika dla roku 2019 </vt:lpstr>
      <vt:lpstr>Przewidywanie typu użytkownika dla roku 2019  </vt:lpstr>
      <vt:lpstr>Przewidywanie typu użytkownika dla roku 2016 (dane przed czyszczeniem)</vt:lpstr>
      <vt:lpstr>Przewidywanie typu użytkownika dla roku 2016 (dane po czyszczeniu)</vt:lpstr>
      <vt:lpstr>Podczas projektu nauczyliśmy się: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585</cp:revision>
  <dcterms:created xsi:type="dcterms:W3CDTF">2022-06-01T21:05:01Z</dcterms:created>
  <dcterms:modified xsi:type="dcterms:W3CDTF">2022-06-01T21:57:18Z</dcterms:modified>
</cp:coreProperties>
</file>

<file path=docProps/thumbnail.jpeg>
</file>